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632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83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24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127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186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78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9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83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6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903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43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6E1DA-98B2-4518-B6E0-B7FF0736C236}" type="datetimeFigureOut">
              <a:rPr lang="en-US" smtClean="0"/>
              <a:t>11/18/2017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D007A-89AA-4E46-AADF-C0DB3B0ED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715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" y="0"/>
            <a:ext cx="9220199" cy="72897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6967" y="2133600"/>
            <a:ext cx="7772400" cy="762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 smtClean="0">
                <a:latin typeface="8BIT WONDER" panose="00000400000000000000" pitchFamily="2" charset="0"/>
              </a:rPr>
              <a:t>Game Engine</a:t>
            </a:r>
            <a:endParaRPr lang="en-US" dirty="0">
              <a:latin typeface="8BIT WONDER" panose="000004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2767" y="2971800"/>
            <a:ext cx="6400800" cy="5334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FF0000"/>
                </a:solidFill>
                <a:latin typeface="Born Addict" pitchFamily="2" charset="0"/>
              </a:rPr>
              <a:t>Planet Specification</a:t>
            </a:r>
            <a:endParaRPr lang="en-US" sz="2800" dirty="0">
              <a:solidFill>
                <a:srgbClr val="FF0000"/>
              </a:solidFill>
              <a:latin typeface="Born Addict" pitchFamily="2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410200" y="3124200"/>
            <a:ext cx="3048000" cy="4572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latin typeface="Shablagoo Condensed" pitchFamily="2" charset="0"/>
              </a:rPr>
              <a:t>version 1.0</a:t>
            </a:r>
            <a:endParaRPr lang="en-US" sz="2000" dirty="0">
              <a:latin typeface="Shablagoo Condens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96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" y="0"/>
            <a:ext cx="9220199" cy="728976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" y="76200"/>
            <a:ext cx="6400800" cy="5334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FF0000"/>
                </a:solidFill>
                <a:latin typeface="Born Addict" pitchFamily="2" charset="0"/>
              </a:rPr>
              <a:t>Objective</a:t>
            </a:r>
            <a:endParaRPr lang="en-US" sz="2800" dirty="0">
              <a:solidFill>
                <a:srgbClr val="FF0000"/>
              </a:solidFill>
              <a:latin typeface="Born Addict" pitchFamily="2" charset="0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152400" y="753532"/>
            <a:ext cx="8763000" cy="5723467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This document will define the feature of how players will populate planets in the game.  It will cover the following information: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Database Tables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Table Relations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In-Game Population Sequence</a:t>
            </a:r>
            <a:endParaRPr 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804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33" y="0"/>
            <a:ext cx="9220199" cy="728976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" y="76200"/>
            <a:ext cx="6400800" cy="533400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FF0000"/>
                </a:solidFill>
                <a:latin typeface="Born Addict" pitchFamily="2" charset="0"/>
              </a:rPr>
              <a:t>Database tables</a:t>
            </a:r>
            <a:endParaRPr lang="en-US" sz="2800" dirty="0">
              <a:solidFill>
                <a:srgbClr val="FF0000"/>
              </a:solidFill>
              <a:latin typeface="Born Addic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369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39</Words>
  <Application>Microsoft Office PowerPoint</Application>
  <PresentationFormat>On-screen Show (4:3)</PresentationFormat>
  <Paragraphs>9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Game Engine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Engine</dc:title>
  <dc:creator>Rey M Samonte</dc:creator>
  <cp:lastModifiedBy>Rey M Samonte</cp:lastModifiedBy>
  <cp:revision>6</cp:revision>
  <dcterms:created xsi:type="dcterms:W3CDTF">2017-11-18T19:55:08Z</dcterms:created>
  <dcterms:modified xsi:type="dcterms:W3CDTF">2017-11-18T20:29:49Z</dcterms:modified>
</cp:coreProperties>
</file>

<file path=docProps/thumbnail.jpeg>
</file>